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9" r:id="rId27"/>
    <p:sldId id="283" r:id="rId28"/>
    <p:sldId id="280" r:id="rId29"/>
    <p:sldId id="285" r:id="rId30"/>
    <p:sldId id="286" r:id="rId31"/>
    <p:sldId id="287" r:id="rId32"/>
    <p:sldId id="282" r:id="rId33"/>
    <p:sldId id="281" r:id="rId34"/>
    <p:sldId id="291" r:id="rId35"/>
    <p:sldId id="293" r:id="rId36"/>
    <p:sldId id="300" r:id="rId37"/>
    <p:sldId id="299" r:id="rId38"/>
    <p:sldId id="298" r:id="rId39"/>
    <p:sldId id="297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6E333-A878-4D2E-896C-709824D23219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728-993D-4791-85C2-4A4AD4E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ЭКОЛОГИЯ КОНКУРС\КАРТИНКИ ЭКОЛОГИЯ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857224" y="5072074"/>
            <a:ext cx="7572428" cy="1571636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Терехова Лариса Николаевна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учитель английского языка высшей категории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МБОУ СОШ с. </a:t>
            </a:r>
            <a:r>
              <a:rPr lang="ru-RU" sz="1400" b="1" dirty="0" err="1" smtClean="0">
                <a:solidFill>
                  <a:prstClr val="black"/>
                </a:solidFill>
                <a:latin typeface="Comic Sans MS" pitchFamily="66" charset="0"/>
              </a:rPr>
              <a:t>Стегаловка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sz="1400" b="1" dirty="0" err="1" smtClean="0">
                <a:solidFill>
                  <a:prstClr val="black"/>
                </a:solidFill>
                <a:latin typeface="Comic Sans MS" pitchFamily="66" charset="0"/>
              </a:rPr>
              <a:t>Долгоруковский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 район, Липецкая область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 rot="680710">
            <a:off x="4037611" y="476508"/>
            <a:ext cx="5000660" cy="1571636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Who should be in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charge</a:t>
            </a:r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of the planet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УМК </a:t>
            </a:r>
            <a:r>
              <a:rPr lang="en-US" sz="1400" b="1" dirty="0" smtClean="0">
                <a:latin typeface="Comic Sans MS" pitchFamily="66" charset="0"/>
              </a:rPr>
              <a:t>“English </a:t>
            </a:r>
            <a:r>
              <a:rPr lang="ru-RU" sz="1400" b="1" dirty="0" smtClean="0">
                <a:latin typeface="Comic Sans MS" pitchFamily="66" charset="0"/>
              </a:rPr>
              <a:t>7</a:t>
            </a:r>
            <a:r>
              <a:rPr lang="en-US" sz="1400" b="1" dirty="0" smtClean="0">
                <a:latin typeface="Comic Sans MS" pitchFamily="66" charset="0"/>
              </a:rPr>
              <a:t>”, </a:t>
            </a:r>
            <a:r>
              <a:rPr lang="ru-RU" sz="1400" b="1" dirty="0" smtClean="0">
                <a:latin typeface="Comic Sans MS" pitchFamily="66" charset="0"/>
              </a:rPr>
              <a:t>В.П. </a:t>
            </a:r>
            <a:r>
              <a:rPr lang="ru-RU" sz="1400" b="1" dirty="0" err="1" smtClean="0">
                <a:latin typeface="Comic Sans MS" pitchFamily="66" charset="0"/>
              </a:rPr>
              <a:t>Кузовлев</a:t>
            </a:r>
            <a:endParaRPr lang="ru-RU" sz="1400" b="1" dirty="0">
              <a:latin typeface="Comic Sans MS" pitchFamily="66" charset="0"/>
            </a:endParaRPr>
          </a:p>
        </p:txBody>
      </p:sp>
      <p:pic>
        <p:nvPicPr>
          <p:cNvPr id="5" name="Picture 2" descr="C:\Documents and Settings\User\Рабочий стол\ЭКОЛОГИЯ КОНКУРС\КАРТИНКИ ЭКОЛОГИЯ\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0338">
            <a:off x="2349941" y="1858358"/>
            <a:ext cx="4264041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ЭКОЛОГИЯ КОНКУРС\КАРТИНКИ ЭКОЛОГИЯ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many beautiful lakes,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ЭКОЛОГИЯ КОНКУРС\КАРТИНКИ ЭКОЛОГИЯ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27" y="0"/>
            <a:ext cx="9258327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big oceans,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ЭКОЛОГИЯ КОНКУРС\КАРТИНКИ ЭКОЛОГИЯ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 lot of deep seas,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ЭКОЛОГИЯ КОНКУРС\КАРТИНКИ ЭКОЛОГИЯ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long rivers,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ЭКОЛОГИЯ КОНКУРС\КАРТИНКИ ЭКОЛОГИЯ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9161" y="0"/>
            <a:ext cx="9213161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great and beautiful waterfalls,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ЭКОЛОГИЯ КОНКУРС\КАРТИНКИ ЭКОЛОГИЯ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571472" y="5143512"/>
            <a:ext cx="7929618" cy="171448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many wonderful fields with different flowers.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ЭКОЛОГИЯ КОНКУРС\КАРТИНКИ ЭКОЛОГИЯ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775" y="0"/>
            <a:ext cx="9152775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857224" y="5214950"/>
            <a:ext cx="7500990" cy="142876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Our world’s fauna is extremely rich.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ЭКОЛОГИЯ КОНКУРС\КАРТИНКИ ЭКОЛОГИЯ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928662" y="5143512"/>
            <a:ext cx="7286676" cy="1428760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have a lot of various species of birds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ЭКОЛОГИЯ КОНКУРС\КАРТИНКИ ЭКОЛОГИЯ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and animals.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ЭКОЛОГИЯ КОНКУРС\КАРТИНКИ ЭКОЛОГИЯ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857224" y="5143512"/>
            <a:ext cx="7500990" cy="150019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Admire our wonderful underwater world!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ЭКОЛОГИЯ КОНКУРС\КАРТИНКИ ЭКОЛОГИЯ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0"/>
            <a:ext cx="5857892" cy="5857892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The Earth is our home, isn’t it?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ЭКОЛОГИЯ КОНКУРС\КАРТИНКИ ЭКОЛОГИЯ\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785786" y="4857760"/>
            <a:ext cx="7572428" cy="1714512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Since ancient times Nature has served Man, being the source of his life.  </a:t>
            </a:r>
            <a:endParaRPr lang="ru-RU" sz="2800" b="1" dirty="0" smtClean="0"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ЭКОЛОГИЯ КОНКУРС\КАРТИНКИ ЭКОЛОГИЯ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60274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b="1" dirty="0" smtClean="0">
                <a:latin typeface="Comic Sans MS" pitchFamily="66" charset="0"/>
              </a:rPr>
              <a:t>What’s happening now?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ЭКОЛОГИЯ КОНКУРС\КАРТИНКИ ЭКОЛОГИЯ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28" y="0"/>
            <a:ext cx="9258327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have many cities and towns.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ЭКОЛОГИЯ КОНКУРС\КАРТИНКИ ЭКОЛОГИЯ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968" y="0"/>
            <a:ext cx="9210968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642910" y="5000636"/>
            <a:ext cx="7786742" cy="1643074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Our population is growing very quickly</a:t>
            </a:r>
            <a:r>
              <a:rPr lang="ru-RU" sz="3200" b="1" dirty="0" smtClean="0"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Рабочий стол\ЭКОЛОГИЯ КОНКУРС\КАРТИНКИ ЭКОЛОГИЯ\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develop different industries,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ЭКОЛОГИЯ КОНКУРС\КАРТИНКИ ЭКОЛОГИЯ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but spoil the environment!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ЭКОЛОГИЯ КОНКУРС\КАРТИНКИ ЭКОЛОГИЯ\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" y="0"/>
            <a:ext cx="9144028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pollute our air by chemicals.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ЭКОЛОГИЯ КОНКУРС\КАРТИНКИ ЭКОЛОГИЯ\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0" y="5500702"/>
            <a:ext cx="91440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need more cars, buses and motorbikes.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ЭКОЛОГИЯ КОНКУРС\КАРТИНКИ ЭКОЛОГИЯ\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00833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Our nature resources are limited.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Рабочий стол\ЭКОЛОГИЯ КОНКУРС\КАРТИНКИ ЭКОЛОГИЯ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49" y="0"/>
            <a:ext cx="9184849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Forests are cut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ЭКОЛОГИЯ КОНКУРС\КАРТИНКИ ЭКОЛОГИЯ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have the blue sky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ЭКОЛОГИЯ КОНКУРС\КАРТИНКИ ЭКОЛОГИЯ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and burn in fire.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User\Рабочий стол\ЭКОЛОГИЯ КОНКУРС\КАРТИНКИ ЭКОЛОГИЯ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13" y="0"/>
            <a:ext cx="9236013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85720" y="5500702"/>
            <a:ext cx="8501122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People kill a lot of birds and animals.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Рабочий стол\ЭКОЛОГИЯ КОНКУРС\КАРТИНКИ ЭКОЛОГИЯ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428596" y="5500702"/>
            <a:ext cx="8286808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As a result air pollution is not reduced.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ЭКОЛОГИЯ КОНКУРС\КАРТИНКИ ЭКОЛОГИЯ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7442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0" y="5500702"/>
            <a:ext cx="91440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 lot of rivers and lakes are polluted, too.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Рабочий стол\ЭКОЛОГИЯ КОНКУРС\КАРТИНКИ ЭКОЛОГИЯ\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Rivers and lakes dry up.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ЭКОЛОГИЯ КОНКУРС\КАРТИНКИ ЭКОЛОГИЯ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785786" y="5000612"/>
            <a:ext cx="7643866" cy="185738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b="1" dirty="0" smtClean="0">
                <a:latin typeface="Comic Sans MS" pitchFamily="66" charset="0"/>
              </a:rPr>
              <a:t>But we try to change our attitude to the environment!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ЭКОЛОГИЯ КОНКУРС\КАРТИНКИ ЭКОЛОГИЯ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605" y="0"/>
            <a:ext cx="9251605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plant trees,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ЭКОЛОГИЯ КОНКУРС\КАРТИНКИ ЭКОЛОГИЯ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214" y="0"/>
            <a:ext cx="9240214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work in the gardens and parks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ЭКОЛОГИЯ КОНКУРС\КАРТИНКИ ЭКОЛОГИЯ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183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and protect Nature.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ЭКОЛОГИЯ КОНКУРС\КАРТИНКИ ЭКОЛОГИЯ\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0" y="5500702"/>
            <a:ext cx="91440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We want to make the world a better place!</a:t>
            </a:r>
            <a:endParaRPr lang="ru-RU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ЭКОЛОГИЯ КОНКУРС\КАРТИНКИ ЭКОЛОГИЯ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and the beautiful sun.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ЭКОЛОГИЯ КОНКУРС\КАРТИНКИ ЭКОЛОГИЯ\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93719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85720" y="5714992"/>
            <a:ext cx="857256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Who should be in charge of the planet?</a:t>
            </a:r>
            <a:endParaRPr lang="ru-RU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ЭКОЛОГИЯ КОНКУРС\КАРТИНКИ ЭКОЛОГИЯ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28" y="0"/>
            <a:ext cx="9258327" cy="6857999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429264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Look at our beautiful nature!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ЭКОЛОГИЯ КОНКУРС\КАРТИНКИ ЭКОЛОГИЯ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  <a:ea typeface="Calibri"/>
              </a:rPr>
              <a:t>We have a lot of green forests,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ЭКОЛОГИЯ КОНКУРС\КАРТИНКИ ЭКОЛОГИЯ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873" y="0"/>
            <a:ext cx="9181873" cy="6857999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amazing plants,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ЭКОЛОГИЯ КОНКУРС\КАРТИНКИ ЭКОЛОГИЯ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" y="0"/>
            <a:ext cx="914403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clean air,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ЭКОЛОГИЯ КОНКУРС\КАРТИНКИ ЭКОЛОГИЯ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000100" y="5500702"/>
            <a:ext cx="7143800" cy="1143008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high mountains, 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286</Words>
  <Application>Microsoft Office PowerPoint</Application>
  <PresentationFormat>Экран (4:3)</PresentationFormat>
  <Paragraphs>46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2017-10-29T19:13:16Z</dcterms:created>
  <dcterms:modified xsi:type="dcterms:W3CDTF">2019-01-10T11:50:57Z</dcterms:modified>
</cp:coreProperties>
</file>